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32" autoAdjust="0"/>
  </p:normalViewPr>
  <p:slideViewPr>
    <p:cSldViewPr>
      <p:cViewPr varScale="1">
        <p:scale>
          <a:sx n="85" d="100"/>
          <a:sy n="85" d="100"/>
        </p:scale>
        <p:origin x="-888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11/6/2017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11/6/2017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11/6/2017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11/6/2017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11/6/2017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11/6/2017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05978"/>
            <a:ext cx="4114800" cy="1069627"/>
          </a:xfrm>
        </p:spPr>
        <p:txBody>
          <a:bodyPr>
            <a:noAutofit/>
          </a:bodyPr>
          <a:lstStyle/>
          <a:p>
            <a:r>
              <a:rPr lang="el-GR" sz="1600" b="1" dirty="0" smtClean="0">
                <a:solidFill>
                  <a:schemeClr val="bg2">
                    <a:lumMod val="10000"/>
                  </a:schemeClr>
                </a:solidFill>
              </a:rPr>
              <a:t>4</a:t>
            </a:r>
            <a:r>
              <a:rPr lang="el-GR" sz="1600" b="1" baseline="30000" dirty="0" smtClean="0">
                <a:solidFill>
                  <a:schemeClr val="bg2">
                    <a:lumMod val="10000"/>
                  </a:schemeClr>
                </a:solidFill>
              </a:rPr>
              <a:t>ο</a:t>
            </a:r>
            <a:r>
              <a:rPr lang="el-GR" sz="1600" b="1" dirty="0" smtClean="0">
                <a:solidFill>
                  <a:schemeClr val="bg2">
                    <a:lumMod val="10000"/>
                  </a:schemeClr>
                </a:solidFill>
              </a:rPr>
              <a:t> Δημοτικό Σχολείο Ασπροπύργου</a:t>
            </a:r>
            <a:br>
              <a:rPr lang="el-GR" sz="16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l-GR" sz="1600" b="1" dirty="0" smtClean="0">
                <a:solidFill>
                  <a:schemeClr val="bg2">
                    <a:lumMod val="10000"/>
                  </a:schemeClr>
                </a:solidFill>
              </a:rPr>
              <a:t>Γιορτή λήξης σχολικού έτους 2016-2017</a:t>
            </a:r>
            <a:br>
              <a:rPr lang="el-GR" sz="16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l-GR" sz="1600" b="1" i="1" dirty="0" smtClean="0">
                <a:solidFill>
                  <a:schemeClr val="bg2">
                    <a:lumMod val="10000"/>
                  </a:schemeClr>
                </a:solidFill>
              </a:rPr>
              <a:t>Τρίτη 13 Ιουνίου </a:t>
            </a:r>
            <a:r>
              <a:rPr lang="el-GR" sz="1600" b="1" i="1" dirty="0" smtClean="0">
                <a:solidFill>
                  <a:schemeClr val="bg2">
                    <a:lumMod val="10000"/>
                  </a:schemeClr>
                </a:solidFill>
              </a:rPr>
              <a:t>2017</a:t>
            </a: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</a:rPr>
              <a:t>Πρόγραμμα</a:t>
            </a:r>
            <a:endParaRPr lang="el-GR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323528" y="1337518"/>
            <a:ext cx="4248472" cy="339447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«Καλωσορίζουμε το καλοκαίρι με τραγούδια»: τραγούδια από τους μαθητές της Ε’ </a:t>
            </a: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Τάξης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Αποχαιρετισμός της ΣΤ’ </a:t>
            </a: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Τάξης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«Μοντέρνος χορός» από τις μαθήτριες της ΣΤ1’ </a:t>
            </a: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τάξης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«Μοντέρνος χορός» από τις μαθήτριες της ΣΤ2’ τάξης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«Χασάπικο»: ο γνωστός χορός «συρτάκι» από τους μαθητές της Ε’ και της ΣΤ’ </a:t>
            </a: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τάξης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«Η έκπληξη της ημέρας»: χορευτικό δρώμενο από τους μαθητές και τις </a:t>
            </a: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μαθήτριες </a:t>
            </a: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της Α’ τάξης</a:t>
            </a: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l-GR" sz="13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«Είμαστε αλάνια»: χορός στον οποίο συμμετέχει όλο το σχολείο!</a:t>
            </a:r>
          </a:p>
        </p:txBody>
      </p:sp>
      <p:pic>
        <p:nvPicPr>
          <p:cNvPr id="7" name="6 - Θέση περιεχομένου" descr="Δ2 Καλοκαιρινό Αριάδνη Ναταλία 1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93593" y="1563638"/>
            <a:ext cx="3754871" cy="23156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97</Words>
  <Application>Microsoft Office PowerPoint</Application>
  <PresentationFormat>Προβολή στην οθόνη (16:9)</PresentationFormat>
  <Paragraphs>8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4ο Δημοτικό Σχολείο Ασπροπύργου Γιορτή λήξης σχολικού έτους 2016-2017 Τρίτη 13 Ιουνίου 2017 Πρόγραμμα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4ο Δημοτικό Σχολείο Ασπροπύργου Γιορτή λήξης σχολικού έτους 2016-2017 Τρίτη 13 Ιουνίου 2017 Πρόγραμμα</dc:title>
  <dc:creator>Toshiba</dc:creator>
  <cp:lastModifiedBy>Toshiba</cp:lastModifiedBy>
  <cp:revision>5</cp:revision>
  <dcterms:created xsi:type="dcterms:W3CDTF">2017-06-11T16:39:22Z</dcterms:created>
  <dcterms:modified xsi:type="dcterms:W3CDTF">2017-06-11T17:17:28Z</dcterms:modified>
</cp:coreProperties>
</file>